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7562850" cy="10688638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54">
          <p15:clr>
            <a:srgbClr val="A4A3A4"/>
          </p15:clr>
        </p15:guide>
        <p15:guide id="2" pos="225">
          <p15:clr>
            <a:srgbClr val="A4A3A4"/>
          </p15:clr>
        </p15:guide>
        <p15:guide id="3" pos="23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>
        <p:scale>
          <a:sx n="90" d="100"/>
          <a:sy n="90" d="100"/>
        </p:scale>
        <p:origin x="2664" y="-1308"/>
      </p:cViewPr>
      <p:guideLst>
        <p:guide orient="horz" pos="3354"/>
        <p:guide pos="225"/>
        <p:guide pos="238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7214" y="3320407"/>
            <a:ext cx="6428423" cy="2291129"/>
          </a:xfrm>
          <a:prstGeom prst="rect">
            <a:avLst/>
          </a:prstGeom>
        </p:spPr>
        <p:txBody>
          <a:bodyPr/>
          <a:lstStyle/>
          <a:p>
            <a:r>
              <a:rPr lang="de-AT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34428" y="6056895"/>
            <a:ext cx="5293995" cy="273154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5108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42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4535084" y="668040"/>
            <a:ext cx="1407530" cy="14214405"/>
          </a:xfrm>
          <a:prstGeom prst="rect">
            <a:avLst/>
          </a:prstGeom>
        </p:spPr>
        <p:txBody>
          <a:bodyPr vert="eaVert"/>
          <a:lstStyle/>
          <a:p>
            <a:r>
              <a:rPr lang="de-AT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12493" y="668040"/>
            <a:ext cx="4096544" cy="1421440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000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4390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7413" y="6868441"/>
            <a:ext cx="6428423" cy="2122882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AT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97413" y="4530301"/>
            <a:ext cx="6428423" cy="233813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842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12493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190577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865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AT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78143" y="2392573"/>
            <a:ext cx="3341572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78143" y="3389684"/>
            <a:ext cx="3341572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841823" y="2392573"/>
            <a:ext cx="3342885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841823" y="3389684"/>
            <a:ext cx="3342885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29.06.2018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47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29.06.2018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820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29.06.2018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851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5566"/>
            <a:ext cx="2488126" cy="181113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956864" y="425567"/>
            <a:ext cx="4227843" cy="912245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AT"/>
              <a:t>Mastertextformat bearbeiten</a:t>
            </a:r>
          </a:p>
          <a:p>
            <a:pPr lvl="1"/>
            <a:r>
              <a:rPr lang="de-AT"/>
              <a:t>Zweite Ebene</a:t>
            </a:r>
          </a:p>
          <a:p>
            <a:pPr lvl="2"/>
            <a:r>
              <a:rPr lang="de-AT"/>
              <a:t>Dritte Ebene</a:t>
            </a:r>
          </a:p>
          <a:p>
            <a:pPr lvl="3"/>
            <a:r>
              <a:rPr lang="de-AT"/>
              <a:t>Vierte Ebene</a:t>
            </a:r>
          </a:p>
          <a:p>
            <a:pPr lvl="4"/>
            <a:r>
              <a:rPr lang="de-AT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78143" y="2236697"/>
            <a:ext cx="2488126" cy="73113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153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2372" y="7482047"/>
            <a:ext cx="4537710" cy="88329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482372" y="955049"/>
            <a:ext cx="4537710" cy="641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482372" y="8365344"/>
            <a:ext cx="4537710" cy="1254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93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Plakatvorlagen2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557915" cy="1068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05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115524" y="1809118"/>
            <a:ext cx="4419600" cy="546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b="1" i="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IMS</a:t>
            </a:r>
            <a:endParaRPr lang="de-DE" sz="1400" b="1" i="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AT" sz="1600" i="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CrPlaDev</a:t>
            </a:r>
            <a:endParaRPr lang="de-DE" i="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90DA56B-7FB9-44E2-B269-E6BD5A04B103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10" b="88288" l="6367" r="94007">
                        <a14:foregroundMark x1="27341" y1="48649" x2="27341" y2="48649"/>
                        <a14:foregroundMark x1="37079" y1="48649" x2="37079" y2="48649"/>
                        <a14:foregroundMark x1="86517" y1="66667" x2="86517" y2="66667"/>
                        <a14:foregroundMark x1="94382" y1="42342" x2="94382" y2="42342"/>
                        <a14:foregroundMark x1="65918" y1="72072" x2="65918" y2="72072"/>
                        <a14:foregroundMark x1="10112" y1="56757" x2="10112" y2="56757"/>
                        <a14:foregroundMark x1="6367" y1="72072" x2="6367" y2="720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44993" y="1280480"/>
            <a:ext cx="2543175" cy="1057275"/>
          </a:xfrm>
          <a:prstGeom prst="rect">
            <a:avLst/>
          </a:prstGeom>
        </p:spPr>
      </p:pic>
      <p:pic>
        <p:nvPicPr>
          <p:cNvPr id="7" name="Grafik 6" descr="Ein Bild, das ClipArt enthält.&#10;&#10;Mit hoher Zuverlässigkeit generierte Beschreibung">
            <a:extLst>
              <a:ext uri="{FF2B5EF4-FFF2-40B4-BE49-F238E27FC236}">
                <a16:creationId xmlns:a16="http://schemas.microsoft.com/office/drawing/2014/main" id="{796EAC4B-C045-437B-A973-903AC50A74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8668" y="1263329"/>
            <a:ext cx="2148658" cy="1057276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60CA4FD4-7EEF-4C3E-A279-06CB57EB0C38}"/>
              </a:ext>
            </a:extLst>
          </p:cNvPr>
          <p:cNvSpPr/>
          <p:nvPr/>
        </p:nvSpPr>
        <p:spPr>
          <a:xfrm>
            <a:off x="-101363" y="9684577"/>
            <a:ext cx="7765576" cy="10572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AT" sz="1600" dirty="0"/>
              <a:t>													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AT" sz="1600" dirty="0">
                <a:solidFill>
                  <a:schemeClr val="tx1"/>
                </a:solidFill>
              </a:rPr>
              <a:t>													</a:t>
            </a: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Calibri"/>
                <a:ea typeface="ＭＳ Ｐゴシック" charset="0"/>
                <a:cs typeface="Calibri"/>
              </a:rPr>
              <a:t>Autor:</a:t>
            </a:r>
          </a:p>
          <a:p>
            <a:r>
              <a:rPr lang="de-AT" sz="1600" dirty="0">
                <a:solidFill>
                  <a:schemeClr val="tx1"/>
                </a:solidFill>
              </a:rPr>
              <a:t>													</a:t>
            </a: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Calibri"/>
                <a:ea typeface="ＭＳ Ｐゴシック" charset="0"/>
                <a:cs typeface="Calibri"/>
              </a:rPr>
              <a:t>Hammer</a:t>
            </a:r>
            <a:r>
              <a:rPr lang="de-AT" sz="1600" dirty="0">
                <a:solidFill>
                  <a:schemeClr val="tx1"/>
                </a:solidFill>
              </a:rPr>
              <a:t> </a:t>
            </a: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Calibri"/>
                <a:ea typeface="ＭＳ Ｐゴシック" charset="0"/>
                <a:cs typeface="Calibri"/>
              </a:rPr>
              <a:t>Angelina</a:t>
            </a:r>
          </a:p>
          <a:p>
            <a:r>
              <a:rPr lang="de-AT" sz="1600" dirty="0">
                <a:solidFill>
                  <a:schemeClr val="tx1"/>
                </a:solidFill>
              </a:rPr>
              <a:t>													</a:t>
            </a:r>
            <a:r>
              <a:rPr lang="de-AT" sz="1600" dirty="0" err="1">
                <a:solidFill>
                  <a:schemeClr val="bg1">
                    <a:lumMod val="50000"/>
                  </a:schemeClr>
                </a:solidFill>
                <a:latin typeface="Calibri"/>
                <a:ea typeface="ＭＳ Ｐゴシック" charset="0"/>
                <a:cs typeface="Calibri"/>
              </a:rPr>
              <a:t>Ladar</a:t>
            </a:r>
            <a:r>
              <a:rPr lang="de-AT" sz="1600" dirty="0">
                <a:solidFill>
                  <a:schemeClr val="tx1"/>
                </a:solidFill>
              </a:rPr>
              <a:t> </a:t>
            </a: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Calibri"/>
                <a:ea typeface="ＭＳ Ｐゴシック" charset="0"/>
                <a:cs typeface="Calibri"/>
              </a:rPr>
              <a:t>Philipp</a:t>
            </a:r>
            <a:r>
              <a:rPr lang="de-AT" sz="1600" dirty="0"/>
              <a:t>			</a:t>
            </a:r>
          </a:p>
          <a:p>
            <a:pPr algn="ctr"/>
            <a:endParaRPr lang="de-AT" sz="1600" dirty="0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016D13DD-CA3E-44D6-BC72-22EA48BB479F}"/>
              </a:ext>
            </a:extLst>
          </p:cNvPr>
          <p:cNvSpPr/>
          <p:nvPr/>
        </p:nvSpPr>
        <p:spPr>
          <a:xfrm>
            <a:off x="316190" y="3106086"/>
            <a:ext cx="3307214" cy="2557993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AT" sz="2000" dirty="0">
                <a:solidFill>
                  <a:schemeClr val="tx1"/>
                </a:solidFill>
                <a:latin typeface="Abadi" panose="020B0604020202020204" pitchFamily="34" charset="0"/>
              </a:rPr>
              <a:t>Konzept</a:t>
            </a:r>
            <a:endParaRPr lang="de-AT" dirty="0">
              <a:solidFill>
                <a:schemeClr val="tx1"/>
              </a:solidFill>
              <a:latin typeface="Abadi" panose="020B0604020202020204" pitchFamily="34" charset="0"/>
            </a:endParaRPr>
          </a:p>
          <a:p>
            <a:pPr algn="ctr"/>
            <a:endParaRPr lang="de-AT" dirty="0">
              <a:solidFill>
                <a:schemeClr val="tx1"/>
              </a:solidFill>
              <a:latin typeface="Abadi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News Feed</a:t>
            </a:r>
          </a:p>
          <a:p>
            <a:pPr>
              <a:lnSpc>
                <a:spcPct val="150000"/>
              </a:lnSpc>
            </a:pP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Benutzerfreundlich</a:t>
            </a:r>
          </a:p>
          <a:p>
            <a:pPr>
              <a:lnSpc>
                <a:spcPct val="150000"/>
              </a:lnSpc>
            </a:pP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Individualisierbar</a:t>
            </a:r>
          </a:p>
          <a:p>
            <a:pPr>
              <a:lnSpc>
                <a:spcPct val="150000"/>
              </a:lnSpc>
            </a:pP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„Keep </a:t>
            </a:r>
            <a:r>
              <a:rPr lang="de-AT" sz="1600" dirty="0" err="1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it</a:t>
            </a: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 simple“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15E54E10-5455-43EE-930A-179232276CEC}"/>
              </a:ext>
            </a:extLst>
          </p:cNvPr>
          <p:cNvSpPr/>
          <p:nvPr/>
        </p:nvSpPr>
        <p:spPr>
          <a:xfrm>
            <a:off x="282146" y="8388726"/>
            <a:ext cx="6746450" cy="1057276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AT" sz="2000" dirty="0">
                <a:solidFill>
                  <a:schemeClr val="tx1"/>
                </a:solidFill>
              </a:rPr>
              <a:t>Technologien</a:t>
            </a:r>
            <a:endParaRPr lang="de-AT" dirty="0">
              <a:solidFill>
                <a:schemeClr val="tx1"/>
              </a:solidFill>
            </a:endParaRPr>
          </a:p>
          <a:p>
            <a:endParaRPr lang="de-AT" dirty="0">
              <a:solidFill>
                <a:schemeClr val="tx1"/>
              </a:solidFill>
            </a:endParaRPr>
          </a:p>
          <a:p>
            <a:pPr algn="ctr"/>
            <a:r>
              <a:rPr lang="de-AT" sz="1600" dirty="0">
                <a:solidFill>
                  <a:schemeClr val="bg1">
                    <a:lumMod val="50000"/>
                  </a:schemeClr>
                </a:solidFill>
              </a:rPr>
              <a:t>IONIC | Android | IOS | Angular | </a:t>
            </a:r>
            <a:r>
              <a:rPr lang="de-AT" sz="1600" dirty="0" err="1">
                <a:solidFill>
                  <a:schemeClr val="bg1">
                    <a:lumMod val="50000"/>
                  </a:schemeClr>
                </a:solidFill>
              </a:rPr>
              <a:t>Node</a:t>
            </a:r>
            <a:r>
              <a:rPr lang="de-AT" sz="1600" dirty="0">
                <a:solidFill>
                  <a:schemeClr val="bg1">
                    <a:lumMod val="50000"/>
                  </a:schemeClr>
                </a:solidFill>
              </a:rPr>
              <a:t> | </a:t>
            </a:r>
            <a:r>
              <a:rPr lang="de-AT" sz="1600" dirty="0" err="1">
                <a:solidFill>
                  <a:schemeClr val="bg1">
                    <a:lumMod val="50000"/>
                  </a:schemeClr>
                </a:solidFill>
              </a:rPr>
              <a:t>RxJS</a:t>
            </a:r>
            <a:r>
              <a:rPr lang="de-AT" sz="1600" dirty="0">
                <a:solidFill>
                  <a:schemeClr val="bg1">
                    <a:lumMod val="50000"/>
                  </a:schemeClr>
                </a:solidFill>
              </a:rPr>
              <a:t> | </a:t>
            </a:r>
            <a:r>
              <a:rPr lang="de-AT" sz="1600" dirty="0" err="1">
                <a:solidFill>
                  <a:schemeClr val="bg1">
                    <a:lumMod val="50000"/>
                  </a:schemeClr>
                </a:solidFill>
              </a:rPr>
              <a:t>Heroku</a:t>
            </a:r>
            <a:endParaRPr lang="de-AT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Shape 561">
            <a:extLst>
              <a:ext uri="{FF2B5EF4-FFF2-40B4-BE49-F238E27FC236}">
                <a16:creationId xmlns:a16="http://schemas.microsoft.com/office/drawing/2014/main" id="{D10BAA66-12A0-44FF-B591-489AEDAA4A37}"/>
              </a:ext>
            </a:extLst>
          </p:cNvPr>
          <p:cNvSpPr/>
          <p:nvPr/>
        </p:nvSpPr>
        <p:spPr>
          <a:xfrm>
            <a:off x="3863454" y="3228206"/>
            <a:ext cx="3357502" cy="2197298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9050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EC529C3-7797-4955-B02D-6EAD377054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4041" y="3372297"/>
            <a:ext cx="3296328" cy="16162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</p:pic>
      <p:sp>
        <p:nvSpPr>
          <p:cNvPr id="12" name="Shape 552">
            <a:extLst>
              <a:ext uri="{FF2B5EF4-FFF2-40B4-BE49-F238E27FC236}">
                <a16:creationId xmlns:a16="http://schemas.microsoft.com/office/drawing/2014/main" id="{D01EA15C-C2F8-4992-8337-52F3725180B7}"/>
              </a:ext>
            </a:extLst>
          </p:cNvPr>
          <p:cNvSpPr/>
          <p:nvPr/>
        </p:nvSpPr>
        <p:spPr>
          <a:xfrm>
            <a:off x="4220744" y="6539567"/>
            <a:ext cx="817015" cy="1534896"/>
          </a:xfrm>
          <a:custGeom>
            <a:avLst/>
            <a:gdLst/>
            <a:ahLst/>
            <a:cxnLst/>
            <a:rect l="0" t="0" r="0" b="0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9050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rafik 1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B5E01890-C810-41F3-B572-95E5B0A643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72469" y="6680321"/>
            <a:ext cx="713563" cy="1286395"/>
          </a:xfrm>
          <a:prstGeom prst="rect">
            <a:avLst/>
          </a:prstGeom>
        </p:spPr>
      </p:pic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10C6318A-1BFF-452D-9222-5921760C4762}"/>
              </a:ext>
            </a:extLst>
          </p:cNvPr>
          <p:cNvSpPr/>
          <p:nvPr/>
        </p:nvSpPr>
        <p:spPr>
          <a:xfrm>
            <a:off x="316190" y="6106439"/>
            <a:ext cx="3307214" cy="1968023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AT" sz="2000" dirty="0">
                <a:solidFill>
                  <a:schemeClr val="tx1"/>
                </a:solidFill>
                <a:latin typeface="Abadi" panose="020B0604020202020204" pitchFamily="34" charset="0"/>
              </a:rPr>
              <a:t>Features</a:t>
            </a:r>
            <a:endParaRPr lang="de-AT" dirty="0">
              <a:solidFill>
                <a:schemeClr val="tx1"/>
              </a:solidFill>
              <a:latin typeface="Abadi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Abadi" panose="020B0604020202020204" pitchFamily="34" charset="0"/>
              </a:rPr>
              <a:t>Plattform unabhängig</a:t>
            </a:r>
            <a:br>
              <a:rPr lang="de-AT" sz="1600" dirty="0">
                <a:solidFill>
                  <a:schemeClr val="bg1">
                    <a:lumMod val="50000"/>
                  </a:schemeClr>
                </a:solidFill>
                <a:latin typeface="Abadi" panose="020B0604020202020204" pitchFamily="34" charset="0"/>
              </a:rPr>
            </a:b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Abadi" panose="020B0604020202020204" pitchFamily="34" charset="0"/>
              </a:rPr>
              <a:t>Offline News</a:t>
            </a:r>
            <a:br>
              <a:rPr lang="de-AT" sz="1600" dirty="0">
                <a:solidFill>
                  <a:schemeClr val="bg1">
                    <a:lumMod val="50000"/>
                  </a:schemeClr>
                </a:solidFill>
                <a:latin typeface="Abadi" panose="020B0604020202020204" pitchFamily="34" charset="0"/>
              </a:rPr>
            </a:br>
            <a:r>
              <a:rPr lang="de-AT" sz="1600" dirty="0">
                <a:solidFill>
                  <a:schemeClr val="bg1">
                    <a:lumMod val="50000"/>
                  </a:schemeClr>
                </a:solidFill>
                <a:latin typeface="Abadi" panose="020B0604020202020204" pitchFamily="34" charset="0"/>
              </a:rPr>
              <a:t>div. Plugins</a:t>
            </a:r>
          </a:p>
          <a:p>
            <a:pPr>
              <a:lnSpc>
                <a:spcPct val="150000"/>
              </a:lnSpc>
            </a:pPr>
            <a:endParaRPr lang="de-AT" sz="1600" dirty="0">
              <a:solidFill>
                <a:schemeClr val="bg1">
                  <a:lumMod val="50000"/>
                </a:schemeClr>
              </a:solidFill>
              <a:latin typeface="Abadi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de-AT" sz="1600" dirty="0">
              <a:solidFill>
                <a:schemeClr val="bg1">
                  <a:lumMod val="50000"/>
                </a:schemeClr>
              </a:solidFill>
              <a:latin typeface="Abadi" panose="020B0604020202020204" pitchFamily="34" charset="0"/>
            </a:endParaRPr>
          </a:p>
        </p:txBody>
      </p:sp>
      <p:sp>
        <p:nvSpPr>
          <p:cNvPr id="15" name="Shape 552">
            <a:extLst>
              <a:ext uri="{FF2B5EF4-FFF2-40B4-BE49-F238E27FC236}">
                <a16:creationId xmlns:a16="http://schemas.microsoft.com/office/drawing/2014/main" id="{5E0C6751-EC06-4B08-BCBC-0BBCFD174D00}"/>
              </a:ext>
            </a:extLst>
          </p:cNvPr>
          <p:cNvSpPr/>
          <p:nvPr/>
        </p:nvSpPr>
        <p:spPr>
          <a:xfrm>
            <a:off x="5442487" y="5700121"/>
            <a:ext cx="1738500" cy="2458678"/>
          </a:xfrm>
          <a:custGeom>
            <a:avLst/>
            <a:gdLst/>
            <a:ahLst/>
            <a:cxnLst/>
            <a:rect l="0" t="0" r="0" b="0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9050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EE259D50-8370-41FF-807D-B2A0B892EF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42205" y="5915634"/>
            <a:ext cx="1539064" cy="205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57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</Words>
  <Application>Microsoft Office PowerPoint</Application>
  <PresentationFormat>Benutzerdefiniert</PresentationFormat>
  <Paragraphs>17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ＭＳ Ｐゴシック</vt:lpstr>
      <vt:lpstr>Abadi</vt:lpstr>
      <vt:lpstr>Arial</vt:lpstr>
      <vt:lpstr>Calibri</vt:lpstr>
      <vt:lpstr>Office-Design</vt:lpstr>
      <vt:lpstr>PowerPoint-Präsentation</vt:lpstr>
    </vt:vector>
  </TitlesOfParts>
  <Company>FH JOANNEUM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Manfred Terler</dc:creator>
  <cp:lastModifiedBy>Angelina</cp:lastModifiedBy>
  <cp:revision>15</cp:revision>
  <dcterms:created xsi:type="dcterms:W3CDTF">2013-02-28T15:09:09Z</dcterms:created>
  <dcterms:modified xsi:type="dcterms:W3CDTF">2018-06-29T11:33:56Z</dcterms:modified>
</cp:coreProperties>
</file>

<file path=docProps/thumbnail.jpeg>
</file>